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5"/>
  </p:notesMasterIdLst>
  <p:sldIdLst>
    <p:sldId id="272" r:id="rId2"/>
    <p:sldId id="273" r:id="rId3"/>
    <p:sldId id="271" r:id="rId4"/>
  </p:sldIdLst>
  <p:sldSz cx="21599525" cy="2951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C77"/>
    <a:srgbClr val="9437FF"/>
    <a:srgbClr val="FF7E79"/>
    <a:srgbClr val="008F00"/>
    <a:srgbClr val="4E8F00"/>
    <a:srgbClr val="0432FF"/>
    <a:srgbClr val="929000"/>
    <a:srgbClr val="009051"/>
    <a:srgbClr val="FFD579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6382"/>
  </p:normalViewPr>
  <p:slideViewPr>
    <p:cSldViewPr snapToGrid="0">
      <p:cViewPr>
        <p:scale>
          <a:sx n="287" d="100"/>
          <a:sy n="287" d="100"/>
        </p:scale>
        <p:origin x="-14008" y="-23128"/>
      </p:cViewPr>
      <p:guideLst/>
    </p:cSldViewPr>
  </p:slideViewPr>
  <p:outlineViewPr>
    <p:cViewPr>
      <p:scale>
        <a:sx n="85" d="100"/>
        <a:sy n="85" d="100"/>
      </p:scale>
      <p:origin x="0" y="-6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B41F5-D7E7-2245-A966-B74F813D0551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1143000"/>
            <a:ext cx="225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D73DD-E822-404D-9460-A2BC29D1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1pPr>
    <a:lvl2pPr marL="52569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2pPr>
    <a:lvl3pPr marL="105138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3pPr>
    <a:lvl4pPr marL="157707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4pPr>
    <a:lvl5pPr marL="210276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5pPr>
    <a:lvl6pPr marL="262846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6pPr>
    <a:lvl7pPr marL="315415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7pPr>
    <a:lvl8pPr marL="367984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8pPr>
    <a:lvl9pPr marL="4205535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4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4831098"/>
            <a:ext cx="18359596" cy="10277181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5504607"/>
            <a:ext cx="16199644" cy="7127059"/>
          </a:xfrm>
        </p:spPr>
        <p:txBody>
          <a:bodyPr/>
          <a:lstStyle>
            <a:lvl1pPr marL="0" indent="0" algn="ctr">
              <a:buNone/>
              <a:defRPr sz="5669"/>
            </a:lvl1pPr>
            <a:lvl2pPr marL="1080007" indent="0" algn="ctr">
              <a:buNone/>
              <a:defRPr sz="4724"/>
            </a:lvl2pPr>
            <a:lvl3pPr marL="2160013" indent="0" algn="ctr">
              <a:buNone/>
              <a:defRPr sz="4252"/>
            </a:lvl3pPr>
            <a:lvl4pPr marL="3240020" indent="0" algn="ctr">
              <a:buNone/>
              <a:defRPr sz="3780"/>
            </a:lvl4pPr>
            <a:lvl5pPr marL="4320024" indent="0" algn="ctr">
              <a:buNone/>
              <a:defRPr sz="3780"/>
            </a:lvl5pPr>
            <a:lvl6pPr marL="5400031" indent="0" algn="ctr">
              <a:buNone/>
              <a:defRPr sz="3780"/>
            </a:lvl6pPr>
            <a:lvl7pPr marL="6480037" indent="0" algn="ctr">
              <a:buNone/>
              <a:defRPr sz="3780"/>
            </a:lvl7pPr>
            <a:lvl8pPr marL="7560044" indent="0" algn="ctr">
              <a:buNone/>
              <a:defRPr sz="3780"/>
            </a:lvl8pPr>
            <a:lvl9pPr marL="8640050" indent="0" algn="ctr">
              <a:buNone/>
              <a:defRPr sz="37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8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571644"/>
            <a:ext cx="4657398" cy="2501646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70" y="1571644"/>
            <a:ext cx="13702199" cy="250164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359400"/>
            <a:ext cx="18629590" cy="12279316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9754883"/>
            <a:ext cx="18629590" cy="645740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80007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60013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4002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2002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3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03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6004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4005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571651"/>
            <a:ext cx="18629590" cy="57057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236396"/>
            <a:ext cx="9137610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0782840"/>
            <a:ext cx="9137610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3" y="7236396"/>
            <a:ext cx="9182611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3" y="10782840"/>
            <a:ext cx="9182611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250278"/>
            <a:ext cx="10934760" cy="2097802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250278"/>
            <a:ext cx="10934760" cy="2097802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80007" indent="0">
              <a:buNone/>
              <a:defRPr sz="6614"/>
            </a:lvl2pPr>
            <a:lvl3pPr marL="2160013" indent="0">
              <a:buNone/>
              <a:defRPr sz="5669"/>
            </a:lvl3pPr>
            <a:lvl4pPr marL="3240020" indent="0">
              <a:buNone/>
              <a:defRPr sz="4724"/>
            </a:lvl4pPr>
            <a:lvl5pPr marL="4320024" indent="0">
              <a:buNone/>
              <a:defRPr sz="4724"/>
            </a:lvl5pPr>
            <a:lvl6pPr marL="5400031" indent="0">
              <a:buNone/>
              <a:defRPr sz="4724"/>
            </a:lvl6pPr>
            <a:lvl7pPr marL="6480037" indent="0">
              <a:buNone/>
              <a:defRPr sz="4724"/>
            </a:lvl7pPr>
            <a:lvl8pPr marL="7560044" indent="0">
              <a:buNone/>
              <a:defRPr sz="4724"/>
            </a:lvl8pPr>
            <a:lvl9pPr marL="8640050" indent="0">
              <a:buNone/>
              <a:defRPr sz="472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571651"/>
            <a:ext cx="18629590" cy="570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8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6E2E-C1E1-134D-B24F-A52C83510D0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7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2160013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3" indent="-540003" algn="l" defTabSz="216001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2001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700016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80021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6002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4003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2004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10004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8005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60013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4002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2002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400031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8003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6004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4005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0ACB8-E9CD-A0F3-F23A-0BA486A72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1" b="4321"/>
          <a:stretch/>
        </p:blipFill>
        <p:spPr>
          <a:xfrm>
            <a:off x="-2" y="1240916"/>
            <a:ext cx="21569142" cy="7389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F5F9-A43A-C499-6933-2CADC9FE2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0"/>
          <a:stretch/>
        </p:blipFill>
        <p:spPr>
          <a:xfrm>
            <a:off x="14858053" y="8732496"/>
            <a:ext cx="6709834" cy="119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DDC7F-A5B9-63E1-B9BD-EF36F5A56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50" t="7124"/>
          <a:stretch/>
        </p:blipFill>
        <p:spPr>
          <a:xfrm>
            <a:off x="14886291" y="20893731"/>
            <a:ext cx="6709834" cy="645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BBCD-A2AB-61D5-2312-94807958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90"/>
          <a:stretch/>
        </p:blipFill>
        <p:spPr>
          <a:xfrm>
            <a:off x="1" y="8840071"/>
            <a:ext cx="537882" cy="1198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2C600-ADE0-8D8E-6FC2-D6336D27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1" r="66050"/>
          <a:stretch/>
        </p:blipFill>
        <p:spPr>
          <a:xfrm>
            <a:off x="-2" y="9183264"/>
            <a:ext cx="7067229" cy="11537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274D9-7354-0BCD-022C-C711CA1DF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96" t="3761" r="34230"/>
          <a:stretch/>
        </p:blipFill>
        <p:spPr>
          <a:xfrm>
            <a:off x="7762240" y="9237052"/>
            <a:ext cx="6294723" cy="11537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FAA26-F2B1-A3DE-9F2F-D005C44CC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61" t="7124" r="33814"/>
          <a:stretch/>
        </p:blipFill>
        <p:spPr>
          <a:xfrm>
            <a:off x="7762240" y="20893731"/>
            <a:ext cx="6352429" cy="6687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EE33C-7BC5-3F0B-29F6-78CE468B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4" r="66509"/>
          <a:stretch/>
        </p:blipFill>
        <p:spPr>
          <a:xfrm>
            <a:off x="0" y="21001306"/>
            <a:ext cx="7067227" cy="668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426F6F-F778-1069-A5DF-63B0DCC15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7366529" y="10237225"/>
            <a:ext cx="383060" cy="8835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6F4A9-3C18-533C-205D-035C0F09D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14403723" y="10237224"/>
            <a:ext cx="383060" cy="8835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D25CD-92F4-9C1D-56B4-77B543E34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7358186" y="21577902"/>
            <a:ext cx="434623" cy="4984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731CB-1CBB-797B-9B2C-2C8E81265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14493881" y="21531945"/>
            <a:ext cx="434623" cy="49840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0458DB-1FB1-7BBE-DCE6-8404B654135A}"/>
              </a:ext>
            </a:extLst>
          </p:cNvPr>
          <p:cNvSpPr/>
          <p:nvPr/>
        </p:nvSpPr>
        <p:spPr>
          <a:xfrm>
            <a:off x="7030907" y="15812624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9982CD-A751-F393-82F3-84C6E7B8A003}"/>
              </a:ext>
            </a:extLst>
          </p:cNvPr>
          <p:cNvSpPr/>
          <p:nvPr/>
        </p:nvSpPr>
        <p:spPr>
          <a:xfrm>
            <a:off x="7044762" y="10281923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88D81-BB42-9E41-EC59-EC9C13438BDB}"/>
              </a:ext>
            </a:extLst>
          </p:cNvPr>
          <p:cNvSpPr/>
          <p:nvPr/>
        </p:nvSpPr>
        <p:spPr>
          <a:xfrm>
            <a:off x="14046075" y="10223710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1E9F4D-31A8-3A78-7A6A-2B5B456BE75D}"/>
              </a:ext>
            </a:extLst>
          </p:cNvPr>
          <p:cNvSpPr/>
          <p:nvPr/>
        </p:nvSpPr>
        <p:spPr>
          <a:xfrm>
            <a:off x="14049495" y="16183706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12549A-BD43-75CC-6CD8-DC41EB45DF43}"/>
              </a:ext>
            </a:extLst>
          </p:cNvPr>
          <p:cNvSpPr/>
          <p:nvPr/>
        </p:nvSpPr>
        <p:spPr>
          <a:xfrm>
            <a:off x="14094515" y="22261411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7B210-96D5-A6FA-D58A-017D3B1788F8}"/>
              </a:ext>
            </a:extLst>
          </p:cNvPr>
          <p:cNvSpPr/>
          <p:nvPr/>
        </p:nvSpPr>
        <p:spPr>
          <a:xfrm>
            <a:off x="7072238" y="22397813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643F1-28BB-E826-9B7E-6ECADBC62785}"/>
              </a:ext>
            </a:extLst>
          </p:cNvPr>
          <p:cNvSpPr txBox="1"/>
          <p:nvPr/>
        </p:nvSpPr>
        <p:spPr>
          <a:xfrm>
            <a:off x="44240" y="91757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9B8B7-FB62-0160-7BF1-FA56A33441BB}"/>
              </a:ext>
            </a:extLst>
          </p:cNvPr>
          <p:cNvSpPr txBox="1"/>
          <p:nvPr/>
        </p:nvSpPr>
        <p:spPr>
          <a:xfrm>
            <a:off x="98684" y="1495188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24784-0C5C-898D-473B-B6D8102626A1}"/>
              </a:ext>
            </a:extLst>
          </p:cNvPr>
          <p:cNvSpPr txBox="1"/>
          <p:nvPr/>
        </p:nvSpPr>
        <p:spPr>
          <a:xfrm>
            <a:off x="81730" y="2084829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E5D2E-E565-4D38-A74E-F2BD86CAFA8D}"/>
              </a:ext>
            </a:extLst>
          </p:cNvPr>
          <p:cNvSpPr txBox="1"/>
          <p:nvPr/>
        </p:nvSpPr>
        <p:spPr>
          <a:xfrm>
            <a:off x="7334685" y="1337105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68677-1047-44FB-5101-3874ADA2F5B4}"/>
              </a:ext>
            </a:extLst>
          </p:cNvPr>
          <p:cNvSpPr txBox="1"/>
          <p:nvPr/>
        </p:nvSpPr>
        <p:spPr>
          <a:xfrm>
            <a:off x="7328845" y="9190092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A19438-1622-FA82-D5BB-3670044C806E}"/>
              </a:ext>
            </a:extLst>
          </p:cNvPr>
          <p:cNvSpPr txBox="1"/>
          <p:nvPr/>
        </p:nvSpPr>
        <p:spPr>
          <a:xfrm>
            <a:off x="7341724" y="1496625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AAC62-1FEB-0B52-7790-62633D8F6BDF}"/>
              </a:ext>
            </a:extLst>
          </p:cNvPr>
          <p:cNvSpPr txBox="1"/>
          <p:nvPr/>
        </p:nvSpPr>
        <p:spPr>
          <a:xfrm>
            <a:off x="7286866" y="20862672"/>
            <a:ext cx="52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B43A-7837-CE5D-2A31-A6EBAD65617D}"/>
              </a:ext>
            </a:extLst>
          </p:cNvPr>
          <p:cNvSpPr txBox="1"/>
          <p:nvPr/>
        </p:nvSpPr>
        <p:spPr>
          <a:xfrm>
            <a:off x="14301942" y="1351481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94E28-C2DB-0DB6-26A1-F2D5E380808E}"/>
              </a:ext>
            </a:extLst>
          </p:cNvPr>
          <p:cNvSpPr txBox="1"/>
          <p:nvPr/>
        </p:nvSpPr>
        <p:spPr>
          <a:xfrm>
            <a:off x="14309957" y="920446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24430-31B4-830C-C5A4-173EB56B37AC}"/>
              </a:ext>
            </a:extLst>
          </p:cNvPr>
          <p:cNvSpPr txBox="1"/>
          <p:nvPr/>
        </p:nvSpPr>
        <p:spPr>
          <a:xfrm>
            <a:off x="14326234" y="1498063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17BDCA-AD59-B467-4568-38DCE266ABEF}"/>
              </a:ext>
            </a:extLst>
          </p:cNvPr>
          <p:cNvSpPr txBox="1"/>
          <p:nvPr/>
        </p:nvSpPr>
        <p:spPr>
          <a:xfrm>
            <a:off x="14357641" y="2087704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E66027E-CECB-F8D4-AFBF-D6220AB47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15" t="86381" r="9827" b="4791"/>
          <a:stretch/>
        </p:blipFill>
        <p:spPr>
          <a:xfrm>
            <a:off x="80934" y="27677154"/>
            <a:ext cx="21486953" cy="6309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F3678C-6FFD-4971-C924-F65D1AA80B80}"/>
              </a:ext>
            </a:extLst>
          </p:cNvPr>
          <p:cNvSpPr/>
          <p:nvPr/>
        </p:nvSpPr>
        <p:spPr>
          <a:xfrm>
            <a:off x="2550083" y="27716847"/>
            <a:ext cx="3433313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397FBA-846E-A832-1812-DB3DFF0C5371}"/>
              </a:ext>
            </a:extLst>
          </p:cNvPr>
          <p:cNvSpPr/>
          <p:nvPr/>
        </p:nvSpPr>
        <p:spPr>
          <a:xfrm>
            <a:off x="6476085" y="27716164"/>
            <a:ext cx="349422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AE0A-3DF8-7F81-26DA-6E8FC6B69B57}"/>
              </a:ext>
            </a:extLst>
          </p:cNvPr>
          <p:cNvSpPr/>
          <p:nvPr/>
        </p:nvSpPr>
        <p:spPr>
          <a:xfrm>
            <a:off x="10505949" y="27716164"/>
            <a:ext cx="374519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349A2B-A9B7-320A-8FB8-9106991E3464}"/>
              </a:ext>
            </a:extLst>
          </p:cNvPr>
          <p:cNvSpPr/>
          <p:nvPr/>
        </p:nvSpPr>
        <p:spPr>
          <a:xfrm>
            <a:off x="14786783" y="27697122"/>
            <a:ext cx="3175538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ABE4C-2A0A-C55C-F99C-826C31BD199E}"/>
              </a:ext>
            </a:extLst>
          </p:cNvPr>
          <p:cNvSpPr/>
          <p:nvPr/>
        </p:nvSpPr>
        <p:spPr>
          <a:xfrm>
            <a:off x="18497959" y="27716164"/>
            <a:ext cx="3069927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65E68-0E1E-89CA-C310-6221669452B5}"/>
              </a:ext>
            </a:extLst>
          </p:cNvPr>
          <p:cNvSpPr/>
          <p:nvPr/>
        </p:nvSpPr>
        <p:spPr>
          <a:xfrm>
            <a:off x="235526" y="3421966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12B093-78FE-01CC-2FA9-D7314ED59F41}"/>
              </a:ext>
            </a:extLst>
          </p:cNvPr>
          <p:cNvSpPr txBox="1"/>
          <p:nvPr/>
        </p:nvSpPr>
        <p:spPr>
          <a:xfrm rot="16200000">
            <a:off x="-718293" y="4189464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0486F4-A711-4143-4D75-B0965486C79F}"/>
              </a:ext>
            </a:extLst>
          </p:cNvPr>
          <p:cNvSpPr/>
          <p:nvPr/>
        </p:nvSpPr>
        <p:spPr>
          <a:xfrm>
            <a:off x="7402732" y="3471791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9C540-BDA0-23E5-6213-B88766E4156B}"/>
              </a:ext>
            </a:extLst>
          </p:cNvPr>
          <p:cNvSpPr txBox="1"/>
          <p:nvPr/>
        </p:nvSpPr>
        <p:spPr>
          <a:xfrm rot="16200000">
            <a:off x="6448913" y="4239289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3B084B-452A-5570-870A-77F5339B42CE}"/>
              </a:ext>
            </a:extLst>
          </p:cNvPr>
          <p:cNvSpPr/>
          <p:nvPr/>
        </p:nvSpPr>
        <p:spPr>
          <a:xfrm>
            <a:off x="14395510" y="3580008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420198-60E4-8672-9386-C865F483A130}"/>
              </a:ext>
            </a:extLst>
          </p:cNvPr>
          <p:cNvSpPr txBox="1"/>
          <p:nvPr/>
        </p:nvSpPr>
        <p:spPr>
          <a:xfrm rot="16200000">
            <a:off x="13441691" y="4347506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2FF7AB-7DB1-5F60-E1A3-9CC329E6E39C}"/>
              </a:ext>
            </a:extLst>
          </p:cNvPr>
          <p:cNvSpPr txBox="1"/>
          <p:nvPr/>
        </p:nvSpPr>
        <p:spPr>
          <a:xfrm>
            <a:off x="1482436" y="855110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6D9C89-7611-1511-AE06-6973E4CE34B7}"/>
              </a:ext>
            </a:extLst>
          </p:cNvPr>
          <p:cNvSpPr txBox="1"/>
          <p:nvPr/>
        </p:nvSpPr>
        <p:spPr>
          <a:xfrm>
            <a:off x="8436537" y="85884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9C384F-8677-8631-B2E4-E0E2C8DF320F}"/>
              </a:ext>
            </a:extLst>
          </p:cNvPr>
          <p:cNvSpPr txBox="1"/>
          <p:nvPr/>
        </p:nvSpPr>
        <p:spPr>
          <a:xfrm>
            <a:off x="15599243" y="86998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Archaeal community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8830A9-9386-D4BE-7546-5B880680A37E}"/>
              </a:ext>
            </a:extLst>
          </p:cNvPr>
          <p:cNvSpPr txBox="1"/>
          <p:nvPr/>
        </p:nvSpPr>
        <p:spPr>
          <a:xfrm>
            <a:off x="2867889" y="131143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33022-4E47-A93C-F5E0-3B435D273231}"/>
              </a:ext>
            </a:extLst>
          </p:cNvPr>
          <p:cNvSpPr txBox="1"/>
          <p:nvPr/>
        </p:nvSpPr>
        <p:spPr>
          <a:xfrm>
            <a:off x="6196644" y="918654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E2BD4D-CA18-12E6-3172-EBCA2D760557}"/>
              </a:ext>
            </a:extLst>
          </p:cNvPr>
          <p:cNvSpPr txBox="1"/>
          <p:nvPr/>
        </p:nvSpPr>
        <p:spPr>
          <a:xfrm>
            <a:off x="4925993" y="125772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24F5C6-9D45-550A-4D3A-C150E1F6C582}"/>
              </a:ext>
            </a:extLst>
          </p:cNvPr>
          <p:cNvSpPr txBox="1"/>
          <p:nvPr/>
        </p:nvSpPr>
        <p:spPr>
          <a:xfrm>
            <a:off x="3957201" y="1155408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FF6D8-F40E-01C4-5F24-C3E3F8092727}"/>
              </a:ext>
            </a:extLst>
          </p:cNvPr>
          <p:cNvSpPr txBox="1"/>
          <p:nvPr/>
        </p:nvSpPr>
        <p:spPr>
          <a:xfrm>
            <a:off x="1880849" y="13279994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E01610-D27C-922B-DC38-569397892BFF}"/>
              </a:ext>
            </a:extLst>
          </p:cNvPr>
          <p:cNvSpPr txBox="1"/>
          <p:nvPr/>
        </p:nvSpPr>
        <p:spPr>
          <a:xfrm>
            <a:off x="2770905" y="17662179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DC4688-2691-73EC-16BC-24382FF3711D}"/>
              </a:ext>
            </a:extLst>
          </p:cNvPr>
          <p:cNvSpPr txBox="1"/>
          <p:nvPr/>
        </p:nvSpPr>
        <p:spPr>
          <a:xfrm>
            <a:off x="1770009" y="1843746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AF414-F4CD-79DB-B628-C7A5C9B1EF09}"/>
              </a:ext>
            </a:extLst>
          </p:cNvPr>
          <p:cNvSpPr txBox="1"/>
          <p:nvPr/>
        </p:nvSpPr>
        <p:spPr>
          <a:xfrm>
            <a:off x="3953993" y="15720169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DD36BC-9DA8-D983-7245-8B34CF38EB79}"/>
              </a:ext>
            </a:extLst>
          </p:cNvPr>
          <p:cNvSpPr txBox="1"/>
          <p:nvPr/>
        </p:nvSpPr>
        <p:spPr>
          <a:xfrm>
            <a:off x="6183338" y="1499651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3300C-4047-2829-E23E-2C87415EC7B4}"/>
              </a:ext>
            </a:extLst>
          </p:cNvPr>
          <p:cNvSpPr txBox="1"/>
          <p:nvPr/>
        </p:nvSpPr>
        <p:spPr>
          <a:xfrm>
            <a:off x="5102897" y="18550793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C329F7-EADC-36F6-851E-255033FDC954}"/>
              </a:ext>
            </a:extLst>
          </p:cNvPr>
          <p:cNvSpPr txBox="1"/>
          <p:nvPr/>
        </p:nvSpPr>
        <p:spPr>
          <a:xfrm>
            <a:off x="2665149" y="2420958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2C5CF9-A3DA-8D90-884E-8FED6162CAC9}"/>
              </a:ext>
            </a:extLst>
          </p:cNvPr>
          <p:cNvSpPr txBox="1"/>
          <p:nvPr/>
        </p:nvSpPr>
        <p:spPr>
          <a:xfrm>
            <a:off x="1729948" y="209727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094FAB-48FF-353D-B67A-613D3ABFA2A0}"/>
              </a:ext>
            </a:extLst>
          </p:cNvPr>
          <p:cNvSpPr txBox="1"/>
          <p:nvPr/>
        </p:nvSpPr>
        <p:spPr>
          <a:xfrm>
            <a:off x="3852281" y="246004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3510E-1000-F06E-9160-557DEEDC3AD4}"/>
              </a:ext>
            </a:extLst>
          </p:cNvPr>
          <p:cNvSpPr txBox="1"/>
          <p:nvPr/>
        </p:nvSpPr>
        <p:spPr>
          <a:xfrm>
            <a:off x="4994694" y="22589900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4B6524-0CC8-784D-62B7-2A9FDCF9A87C}"/>
              </a:ext>
            </a:extLst>
          </p:cNvPr>
          <p:cNvSpPr txBox="1"/>
          <p:nvPr/>
        </p:nvSpPr>
        <p:spPr>
          <a:xfrm>
            <a:off x="6184204" y="2529606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9CE2E2-2E9F-FD72-916B-EA9179F98F59}"/>
              </a:ext>
            </a:extLst>
          </p:cNvPr>
          <p:cNvSpPr txBox="1"/>
          <p:nvPr/>
        </p:nvSpPr>
        <p:spPr>
          <a:xfrm>
            <a:off x="8861354" y="1285799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8DEF70-5046-7E1E-AB24-C2DB10B0A3E7}"/>
              </a:ext>
            </a:extLst>
          </p:cNvPr>
          <p:cNvSpPr txBox="1"/>
          <p:nvPr/>
        </p:nvSpPr>
        <p:spPr>
          <a:xfrm>
            <a:off x="9950126" y="11575863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6398C2-A9C4-EA3C-8B56-D9DE2797417C}"/>
              </a:ext>
            </a:extLst>
          </p:cNvPr>
          <p:cNvSpPr txBox="1"/>
          <p:nvPr/>
        </p:nvSpPr>
        <p:spPr>
          <a:xfrm>
            <a:off x="10910187" y="1137839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77F762-2F6F-2032-ABF5-32108DA0F848}"/>
              </a:ext>
            </a:extLst>
          </p:cNvPr>
          <p:cNvSpPr txBox="1"/>
          <p:nvPr/>
        </p:nvSpPr>
        <p:spPr>
          <a:xfrm>
            <a:off x="11976752" y="1136789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2FC2CB-1365-3B37-2C09-45F9EC4E5C5A}"/>
              </a:ext>
            </a:extLst>
          </p:cNvPr>
          <p:cNvSpPr txBox="1"/>
          <p:nvPr/>
        </p:nvSpPr>
        <p:spPr>
          <a:xfrm>
            <a:off x="13210943" y="93039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F72A27-0995-AEB3-A5B4-B9817C8690BA}"/>
              </a:ext>
            </a:extLst>
          </p:cNvPr>
          <p:cNvSpPr txBox="1"/>
          <p:nvPr/>
        </p:nvSpPr>
        <p:spPr>
          <a:xfrm>
            <a:off x="8843176" y="1781909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F72B93-D7AC-2647-1376-601F10C7EC2D}"/>
              </a:ext>
            </a:extLst>
          </p:cNvPr>
          <p:cNvSpPr txBox="1"/>
          <p:nvPr/>
        </p:nvSpPr>
        <p:spPr>
          <a:xfrm>
            <a:off x="9862673" y="155532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0814C1-8508-CADF-5A44-9DAB636A75D5}"/>
              </a:ext>
            </a:extLst>
          </p:cNvPr>
          <p:cNvSpPr txBox="1"/>
          <p:nvPr/>
        </p:nvSpPr>
        <p:spPr>
          <a:xfrm>
            <a:off x="10836589" y="1577145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06172A-46D2-9967-B43A-248B7490687F}"/>
              </a:ext>
            </a:extLst>
          </p:cNvPr>
          <p:cNvSpPr txBox="1"/>
          <p:nvPr/>
        </p:nvSpPr>
        <p:spPr>
          <a:xfrm>
            <a:off x="11992986" y="16243389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4A8E91-D156-266F-EED6-6EB483E9BCB6}"/>
              </a:ext>
            </a:extLst>
          </p:cNvPr>
          <p:cNvSpPr txBox="1"/>
          <p:nvPr/>
        </p:nvSpPr>
        <p:spPr>
          <a:xfrm>
            <a:off x="13185868" y="1506578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49638E-50CC-D1CE-2785-7F2BF43C491C}"/>
              </a:ext>
            </a:extLst>
          </p:cNvPr>
          <p:cNvSpPr txBox="1"/>
          <p:nvPr/>
        </p:nvSpPr>
        <p:spPr>
          <a:xfrm>
            <a:off x="8729668" y="21007878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1115DE-13A0-8BF7-28DA-A48B227A9E3C}"/>
              </a:ext>
            </a:extLst>
          </p:cNvPr>
          <p:cNvSpPr txBox="1"/>
          <p:nvPr/>
        </p:nvSpPr>
        <p:spPr>
          <a:xfrm>
            <a:off x="9920055" y="211991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C3934D4-5572-A549-7391-23D03AC8909B}"/>
              </a:ext>
            </a:extLst>
          </p:cNvPr>
          <p:cNvSpPr txBox="1"/>
          <p:nvPr/>
        </p:nvSpPr>
        <p:spPr>
          <a:xfrm>
            <a:off x="10923048" y="2361011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DEB793-27A2-A242-EEC4-6B3A98563036}"/>
              </a:ext>
            </a:extLst>
          </p:cNvPr>
          <p:cNvSpPr txBox="1"/>
          <p:nvPr/>
        </p:nvSpPr>
        <p:spPr>
          <a:xfrm>
            <a:off x="1192337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120A44-5D60-F62A-9C5C-C23C722D02E1}"/>
              </a:ext>
            </a:extLst>
          </p:cNvPr>
          <p:cNvSpPr txBox="1"/>
          <p:nvPr/>
        </p:nvSpPr>
        <p:spPr>
          <a:xfrm>
            <a:off x="13240291" y="24335762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C49286-314A-BEE0-8FC4-A7E6AC9AACDB}"/>
              </a:ext>
            </a:extLst>
          </p:cNvPr>
          <p:cNvSpPr txBox="1"/>
          <p:nvPr/>
        </p:nvSpPr>
        <p:spPr>
          <a:xfrm>
            <a:off x="16197914" y="1117571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1C0F2E-FD4B-3D79-36E1-DE9F58589C9A}"/>
              </a:ext>
            </a:extLst>
          </p:cNvPr>
          <p:cNvSpPr txBox="1"/>
          <p:nvPr/>
        </p:nvSpPr>
        <p:spPr>
          <a:xfrm>
            <a:off x="17292424" y="1037242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12ACC6-78C4-33B9-38C3-51823C5E70EF}"/>
              </a:ext>
            </a:extLst>
          </p:cNvPr>
          <p:cNvSpPr txBox="1"/>
          <p:nvPr/>
        </p:nvSpPr>
        <p:spPr>
          <a:xfrm>
            <a:off x="18363928" y="1019314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F349C8-3803-0562-5977-FC18574AC22B}"/>
              </a:ext>
            </a:extLst>
          </p:cNvPr>
          <p:cNvSpPr txBox="1"/>
          <p:nvPr/>
        </p:nvSpPr>
        <p:spPr>
          <a:xfrm>
            <a:off x="19472294" y="123253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495A29-D00C-EA17-8908-5426AED1ACB6}"/>
              </a:ext>
            </a:extLst>
          </p:cNvPr>
          <p:cNvSpPr txBox="1"/>
          <p:nvPr/>
        </p:nvSpPr>
        <p:spPr>
          <a:xfrm>
            <a:off x="20539093" y="1039411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C930FD-2FEA-F947-C9C6-C56C8C742DDA}"/>
              </a:ext>
            </a:extLst>
          </p:cNvPr>
          <p:cNvSpPr txBox="1"/>
          <p:nvPr/>
        </p:nvSpPr>
        <p:spPr>
          <a:xfrm>
            <a:off x="16201152" y="1512732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7BCD72-4933-A562-3D2E-C7E0C478F96F}"/>
              </a:ext>
            </a:extLst>
          </p:cNvPr>
          <p:cNvSpPr txBox="1"/>
          <p:nvPr/>
        </p:nvSpPr>
        <p:spPr>
          <a:xfrm>
            <a:off x="17286025" y="159610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5F3DAC-9D65-04FC-9ABC-20C235033A4D}"/>
              </a:ext>
            </a:extLst>
          </p:cNvPr>
          <p:cNvSpPr txBox="1"/>
          <p:nvPr/>
        </p:nvSpPr>
        <p:spPr>
          <a:xfrm>
            <a:off x="18363928" y="15005668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56F42C-64BF-6B5A-3132-0928A8616B9F}"/>
              </a:ext>
            </a:extLst>
          </p:cNvPr>
          <p:cNvSpPr txBox="1"/>
          <p:nvPr/>
        </p:nvSpPr>
        <p:spPr>
          <a:xfrm>
            <a:off x="19452073" y="1688181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455D37-61A4-EF87-F556-9B44C66DD012}"/>
              </a:ext>
            </a:extLst>
          </p:cNvPr>
          <p:cNvSpPr txBox="1"/>
          <p:nvPr/>
        </p:nvSpPr>
        <p:spPr>
          <a:xfrm>
            <a:off x="20539093" y="161247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EEBE93-0542-6DC2-C70B-85149D826510}"/>
              </a:ext>
            </a:extLst>
          </p:cNvPr>
          <p:cNvSpPr txBox="1"/>
          <p:nvPr/>
        </p:nvSpPr>
        <p:spPr>
          <a:xfrm>
            <a:off x="16159192" y="2091120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60821A-5E9C-3A0C-81EC-B4A7602B5441}"/>
              </a:ext>
            </a:extLst>
          </p:cNvPr>
          <p:cNvSpPr txBox="1"/>
          <p:nvPr/>
        </p:nvSpPr>
        <p:spPr>
          <a:xfrm>
            <a:off x="17157325" y="214620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3A10CB-BF30-F1AF-63C3-152FDEB6B04E}"/>
              </a:ext>
            </a:extLst>
          </p:cNvPr>
          <p:cNvSpPr txBox="1"/>
          <p:nvPr/>
        </p:nvSpPr>
        <p:spPr>
          <a:xfrm>
            <a:off x="1817193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3CD0E4-DD17-8E45-F32D-BC888E949EDC}"/>
              </a:ext>
            </a:extLst>
          </p:cNvPr>
          <p:cNvSpPr txBox="1"/>
          <p:nvPr/>
        </p:nvSpPr>
        <p:spPr>
          <a:xfrm>
            <a:off x="19356925" y="23595497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249FC3-38DB-444B-3F7E-881F41CBB170}"/>
              </a:ext>
            </a:extLst>
          </p:cNvPr>
          <p:cNvSpPr txBox="1"/>
          <p:nvPr/>
        </p:nvSpPr>
        <p:spPr>
          <a:xfrm>
            <a:off x="20563780" y="25032756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9352CA-6D0A-1DAE-F03B-DD05BAF9CEE3}"/>
              </a:ext>
            </a:extLst>
          </p:cNvPr>
          <p:cNvSpPr txBox="1"/>
          <p:nvPr/>
        </p:nvSpPr>
        <p:spPr>
          <a:xfrm>
            <a:off x="16978973" y="20983860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67DA43-EC86-FADE-EB31-CAA8B5C5F705}"/>
              </a:ext>
            </a:extLst>
          </p:cNvPr>
          <p:cNvSpPr txBox="1"/>
          <p:nvPr/>
        </p:nvSpPr>
        <p:spPr>
          <a:xfrm>
            <a:off x="18847895" y="15170185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6AD1D21-7D3D-69B0-CFB1-85E4D03A1307}"/>
              </a:ext>
            </a:extLst>
          </p:cNvPr>
          <p:cNvSpPr txBox="1"/>
          <p:nvPr/>
        </p:nvSpPr>
        <p:spPr>
          <a:xfrm>
            <a:off x="17342254" y="9248098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9E7AC8-F2A1-A2AF-DE77-0F43052ACCA3}"/>
              </a:ext>
            </a:extLst>
          </p:cNvPr>
          <p:cNvSpPr txBox="1"/>
          <p:nvPr/>
        </p:nvSpPr>
        <p:spPr>
          <a:xfrm>
            <a:off x="82654" y="8647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FF0BE4-2CCB-A658-117D-FF6C0634EF79}"/>
              </a:ext>
            </a:extLst>
          </p:cNvPr>
          <p:cNvSpPr txBox="1"/>
          <p:nvPr/>
        </p:nvSpPr>
        <p:spPr>
          <a:xfrm>
            <a:off x="10201347" y="20940628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0.001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C617E2-9540-0D3B-7658-7DB11856B4E0}"/>
              </a:ext>
            </a:extLst>
          </p:cNvPr>
          <p:cNvSpPr txBox="1"/>
          <p:nvPr/>
        </p:nvSpPr>
        <p:spPr>
          <a:xfrm>
            <a:off x="10062433" y="15133252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F7B516-892D-27E8-1F06-0FFC823B26E1}"/>
              </a:ext>
            </a:extLst>
          </p:cNvPr>
          <p:cNvSpPr txBox="1"/>
          <p:nvPr/>
        </p:nvSpPr>
        <p:spPr>
          <a:xfrm>
            <a:off x="10155017" y="944865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C5B967-2D4B-C4FF-186F-1A4035C60239}"/>
              </a:ext>
            </a:extLst>
          </p:cNvPr>
          <p:cNvSpPr txBox="1"/>
          <p:nvPr/>
        </p:nvSpPr>
        <p:spPr>
          <a:xfrm>
            <a:off x="2864228" y="21073084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1.325e-05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E733C5-FDDF-9C1C-728A-22424587A683}"/>
              </a:ext>
            </a:extLst>
          </p:cNvPr>
          <p:cNvSpPr txBox="1"/>
          <p:nvPr/>
        </p:nvSpPr>
        <p:spPr>
          <a:xfrm>
            <a:off x="2843488" y="15128778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BED5D5-B78D-7C74-7AD9-94F240C69450}"/>
              </a:ext>
            </a:extLst>
          </p:cNvPr>
          <p:cNvSpPr txBox="1"/>
          <p:nvPr/>
        </p:nvSpPr>
        <p:spPr>
          <a:xfrm>
            <a:off x="2868587" y="9360381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</p:spTree>
    <p:extLst>
      <p:ext uri="{BB962C8B-B14F-4D97-AF65-F5344CB8AC3E}">
        <p14:creationId xmlns:p14="http://schemas.microsoft.com/office/powerpoint/2010/main" val="26486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FFCE0D-F52D-0FF4-74E5-6501A651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402" y="12815411"/>
            <a:ext cx="5760720" cy="38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3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9F3128-4EE5-D6D3-9E7D-EE694EEAE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4" b="3858"/>
          <a:stretch/>
        </p:blipFill>
        <p:spPr>
          <a:xfrm>
            <a:off x="0" y="35868"/>
            <a:ext cx="21621600" cy="8534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B04044-FE16-4354-4F00-5B607FA50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8" b="4568"/>
          <a:stretch/>
        </p:blipFill>
        <p:spPr>
          <a:xfrm>
            <a:off x="-475" y="10112186"/>
            <a:ext cx="21600000" cy="8301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CA2DB-782E-23D5-A524-E7A3ED182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79" b="4657"/>
          <a:stretch/>
        </p:blipFill>
        <p:spPr>
          <a:xfrm>
            <a:off x="-22550" y="18413502"/>
            <a:ext cx="21600000" cy="8301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55D7F-8F46-E280-FC69-91E45A353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42" b="3620"/>
          <a:stretch/>
        </p:blipFill>
        <p:spPr>
          <a:xfrm>
            <a:off x="0" y="8570266"/>
            <a:ext cx="21621601" cy="85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130616</TotalTime>
  <Words>122</Words>
  <Application>Microsoft Macintosh PowerPoint</Application>
  <PresentationFormat>Custom</PresentationFormat>
  <Paragraphs>78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Expedito Olimi</dc:creator>
  <cp:lastModifiedBy>Microsoft Office User</cp:lastModifiedBy>
  <cp:revision>255</cp:revision>
  <dcterms:created xsi:type="dcterms:W3CDTF">2024-03-20T15:24:22Z</dcterms:created>
  <dcterms:modified xsi:type="dcterms:W3CDTF">2025-05-28T13:57:25Z</dcterms:modified>
</cp:coreProperties>
</file>